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45" d="100"/>
          <a:sy n="45" d="100"/>
        </p:scale>
        <p:origin x="63" y="13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CD95F-E121-68DB-6622-99E2FC060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74B63A-713D-36D3-0919-5ABD2AAA2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9093C5-05D0-034C-7E8F-D7DEC322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BAA80E-9A40-2ECC-34C5-1D3F6DEA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C10E5-0DAF-3B3C-15F8-23549E04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9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0561F-B27D-D897-3E55-EDE22F86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EDB195-8085-89F0-ED95-E74223890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E8DB88-45AC-3BEB-C571-D8AE77DC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DE506-829D-88DA-0AF9-452129BE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DDFD10-667C-F986-96C2-A422FDFE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3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207B02-CB9D-617A-6E45-0D7FAE61B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DADE1-E86C-FFE1-CAED-2CD8A04C8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C8580-3AE1-992F-94C1-0AE11784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E97A6-C4CF-DC10-C98F-F1FBE463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5EE77D-193C-072A-5D98-DC2D59B9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6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D6140-A680-4C47-5604-BDD518B5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79F5B-D205-2B22-1E40-F9942D09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493E9-2D16-5143-AEDD-0FC6712C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7C0E1-9BD7-0DA0-42F0-CCB13BF7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633700-4F12-4190-3DEA-69807434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31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383EF-52C6-3E29-E231-A8CD06B0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1BA27-CE52-7D35-8086-70F3E2163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6CB45-8885-7D6C-4ADD-D39910AC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52D561-87D1-4675-FB0E-21742AB4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80B2AA-78F8-1AB2-F2ED-B72DCDC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71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54BA1-63B9-FC7B-807F-DCBFE649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C67C5-9CEB-81EC-3018-B847EF9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CB49A7-6075-1807-5D3E-0C3E824C5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47E2B0-F78B-CF20-F4C1-4388A2B2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FD5639-F090-D477-C953-A40E230E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BD93D9-AB91-CE3B-7C3B-7E49520E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72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67023-2D32-0335-0FED-340FC569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DA6C51-2BA7-59BF-C369-F74319B4E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53A43D-E7DC-FFC8-095B-ADA44C5F7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F6371A-E221-A4E9-5CCB-EBB551A70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71F31C-DE6C-9E72-91DA-6262434D2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C3291D-AC03-B028-A180-ABD20344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E997AD-560A-04C3-EF61-161192AE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688A12-759A-088E-249E-E3460AF8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49C8B-801E-99C0-154F-3218F369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E37CB0-ABF6-1247-03EF-8609655A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F71D98-283C-660E-56E3-364B9810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E2F6C3-CFA5-4579-024B-F12B4829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89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36ED21-B7E3-F242-7CCA-5FB4A313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CAE5F3-7123-9D68-0558-4363562D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ED0AEA-1EF9-8B31-12AE-6EBA176A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40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8015E1-75CE-D3EC-B09B-9F0379B9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52AEE4-D916-FE4B-15C5-80CCAB355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C5AFB2-A26D-CF57-381E-8AC57E4C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D0CF1F-F0AB-8AC1-E02A-80481FB2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2801B8-FBFB-E1C1-9849-22B68815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FD2B1-85E8-AC5E-9EEB-26E50669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39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BB86E-7AB3-D0D5-3EA3-7370C6AE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D81EA2-DC41-241A-D68D-119253A7C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FA6F65-F591-934A-FEB3-CBA3B4D31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0269E6-8F4A-C5F7-F27C-0F3AA91C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E5B9F7-26CA-3E02-A76C-5EE0C18C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11B68C-E603-02AB-E255-EF61BE5D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89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6841C1-A015-232D-BB46-2F5A11B4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92F597-A97A-73B9-DB76-75BDE6951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7FF63D-6F31-97C0-3A4D-B6227EF74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ED8E1-3B63-46BD-BC0E-9D87B9AC3A5E}" type="datetimeFigureOut">
              <a:rPr lang="zh-CN" altLang="en-US" smtClean="0"/>
              <a:t>2023/9/3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37D90-CF71-1132-142C-4E267556B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B0F28D-2C3C-7E3B-ACD5-FEAE4FB3C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AAC0F-137E-404B-BDC9-147F513CEB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9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954213-7516-AC16-4ABF-C81C40EE5C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BD3077-5DC5-1B55-ACF5-A1DE95EF3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699CFE-E001-2475-21B2-9817C328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6DDF55-083B-96A9-F59B-ED34E38A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0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3C3E95-4B41-962C-DE8F-90D7BEFC5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401B41-E964-EFE4-3DA4-E01A47799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88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962E75-EFDA-C535-F873-EE86637E7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6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4D0973-DC94-DE9C-A94F-C8267B55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9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7211CA-ECFB-7587-2246-E16C60A19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217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5147DA-B79A-8916-0AE6-729D8D6DB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78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3D19DF-CB72-BE06-B607-2F0BF70F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047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59ED0E-7F3C-F5B1-8908-B30C5AD6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9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CB1C90-266F-C8EF-515B-5F12C6A0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3DC291-C782-8D3D-D5BB-B14845256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3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AA33D1-B9B1-D18D-CEFB-A5431BE0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2C75A3-42B5-8FDB-1D79-A51042638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8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5CC08-A239-3E43-CF71-F9C45ED3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984F97-DB8C-4AA8-7F1A-12003B98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CE237C-A433-6885-D51E-8BF0125CF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7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5AC1CF-047F-CF3E-1DC4-D3EB254F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5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0B550E-8008-91C7-6DE0-E00BF6C8A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A1CBA7-0DAF-94C9-020A-CE9B651BA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4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E2E679-6209-B5B3-BE71-09B3D9CC6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69DDA4-9750-4BC9-1C26-BC9AC7739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B3EC99-0A0E-4A5B-8394-4C738F78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4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4E2968-AD5A-4578-BE29-87F36BA3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0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08143B-5881-FA94-70A7-A8355046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199D13-1A94-17BA-EB4C-97CA7F934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3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2DC2F-35F5-9DA2-D802-2F78733E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9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FBDC8E-E35B-0150-8E0A-F6FED443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3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832A6C-78C4-001A-DE73-A1502BB86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2EBBFC-D0B5-B7D8-F202-37FBE633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05DD20-37D6-77EB-904B-9EE88D39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02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E20836-41D3-8020-0404-5A6C6688C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4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C2AF1B-0BFB-AED6-2CED-0A56BA03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0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94D9BB-DBE7-177C-E7F5-01B9E7164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AB3878-86FE-736B-6368-F59F0FF0E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7FCFFF-FC5B-2E17-ED99-9057A8C0D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1A9259-0D99-12D0-238A-3748318BB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39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41B655-A79D-754F-3732-90CCF270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71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24FEF9-CCBE-4AEF-FBEF-788A2DBC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9F4ED2-76A2-1F10-84D0-27E6BCF16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55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936B90-3C16-B58E-3BC2-04A8C095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3A4E22-4AF9-4410-8B0D-45D28DF09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6ED3B9-2D65-C170-8454-B02F245F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86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94A3FE-6688-3195-25B3-5090249E4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68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0466EE-BD47-FAD0-8F95-38196C47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98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23806F-26DA-6D6B-0479-91125D242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29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99C14F-FEA8-C526-A47D-6BAE17D4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29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30B46A-9954-0ABA-2A8F-04D67A3C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6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BAB25F-679D-132A-9467-64AF0A0C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0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D081EF-4747-FB67-6433-70309295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38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D3B3E3-3585-50B3-C3B7-E364F4FF8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F207E-89D6-F5C1-694A-D78457D0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7F434E-960A-DD07-B804-72318B33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89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A500EF-76FA-65BC-F7DE-CCFF36289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0E5155-384C-D2CB-5F3B-DA60D4B4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7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72BCBF-4A44-3751-6827-DE5D911D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91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360284-650D-A481-7E9D-0F8B3C6E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3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9D3398-D1F8-305D-EA17-E9252743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2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EF491A-6FA9-7C19-ED56-C2720F28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9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3B637-510F-C950-3CAE-CAFFCCC8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18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1A034A-C636-8A50-101D-59509A1C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08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CD6B01-EE2C-2ACF-6845-D7CCEE2F4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3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1626D0-5426-CF63-AE22-F9E37993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C545C9-B534-97E6-6243-2DBB9266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1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071687-DC92-11C0-D152-43F1B001C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91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40EF7C-1FE1-F621-5F54-55D67E4C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5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410C23-C5AB-B718-ECCB-2E4CFF0F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8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4F26D4-62D9-FDD9-5835-0FD3E288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6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DE2D2B-68A2-AA2C-70E0-B92C2AE4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38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2235D6-0344-E4B7-EF9C-8F514E4DD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3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2640B0-09C6-F0CF-23C6-3504A901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09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95CF7C-48A8-DB02-2B4A-AC0F1AF08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6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B85A8B-1B31-35D7-6503-0B729F14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97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E5F16D-012A-7334-FDAE-DCEF73587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851B6F-3C1D-FF14-E307-6088C97A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4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F17CD7-F6ED-6B8B-8262-0EEBC3FC9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20A8C9-12D2-70CF-E4F3-F1C3117D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0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7B3DE5-0230-4D51-E353-2E7DE91A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0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7D514B-7F3B-E092-C3EB-7CC3ABAC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7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E88E07-CC4E-40D0-42C2-254AA76A2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5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0D9935-F6A6-2A08-DE87-B6FB6495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768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9BE9B1-33B6-98AA-AD0C-85C6DFC6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895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D05E64-7F07-E8C1-08F7-A67CD4EBF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17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52A422-94D4-D780-9873-4E5B3F12D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94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BBDE06-C7C1-6E98-25AF-1C8EE117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9B3C7F-C8D5-8CC5-F383-055F0C2E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403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0555C2-6948-17C8-F53F-8FCA5929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90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366536-2D25-9A0B-ECFB-543A960CD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8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9CAB96-DE9A-E40A-4960-ECB6B655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3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C68943-49D2-BFD2-02A6-C231D0FD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44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1A5881-7241-F7D2-E4E1-69828E181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67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BC1B5E-F774-1BF9-A392-2023E20F6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1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FDC2DB-A20B-F3A0-6ECC-D3C0A24D1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6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284DEF-FB5B-C7EC-FEE2-1DA25866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21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4EB0A6-F5BE-FC9C-9B8F-37142956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46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ADE986-0E17-6D54-E285-D21D0DB77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9E3A86-5936-39F1-F1C8-E4D143398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858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87D993-544C-8197-C66F-E6E360EF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89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15C1B9-0984-7115-68E1-2FD89D0D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42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2137B5-4216-8861-75A3-BF71E6A8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5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0A7E93-ADA7-AB03-CF3F-6EB56832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7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8CB316-4328-4D92-4649-1ACBDABA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06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A2DCA0-8A70-FB53-5B7B-F9865A74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53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DC3643-E112-ACC3-B2B1-D4A95F4F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30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86149-0A7C-EF1D-7C53-749E8687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2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D50DA7-43BB-90FD-AB6C-79A650E2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7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C27BDA-2DFE-8C15-A18B-F11EF90E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9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文峰 杜</dc:creator>
  <cp:lastModifiedBy>文峰 杜</cp:lastModifiedBy>
  <cp:revision>1</cp:revision>
  <dcterms:created xsi:type="dcterms:W3CDTF">2023-09-03T10:23:32Z</dcterms:created>
  <dcterms:modified xsi:type="dcterms:W3CDTF">2023-09-03T10:24:12Z</dcterms:modified>
</cp:coreProperties>
</file>